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  <p:sldMasterId id="2147483720" r:id="rId2"/>
    <p:sldMasterId id="2147483768" r:id="rId3"/>
  </p:sldMasterIdLst>
  <p:notesMasterIdLst>
    <p:notesMasterId r:id="rId21"/>
  </p:notesMasterIdLst>
  <p:handoutMasterIdLst>
    <p:handoutMasterId r:id="rId22"/>
  </p:handoutMasterIdLst>
  <p:sldIdLst>
    <p:sldId id="378" r:id="rId4"/>
    <p:sldId id="401" r:id="rId5"/>
    <p:sldId id="402" r:id="rId6"/>
    <p:sldId id="420" r:id="rId7"/>
    <p:sldId id="412" r:id="rId8"/>
    <p:sldId id="404" r:id="rId9"/>
    <p:sldId id="405" r:id="rId10"/>
    <p:sldId id="406" r:id="rId11"/>
    <p:sldId id="407" r:id="rId12"/>
    <p:sldId id="421" r:id="rId13"/>
    <p:sldId id="408" r:id="rId14"/>
    <p:sldId id="409" r:id="rId15"/>
    <p:sldId id="422" r:id="rId16"/>
    <p:sldId id="410" r:id="rId17"/>
    <p:sldId id="423" r:id="rId18"/>
    <p:sldId id="418" r:id="rId19"/>
    <p:sldId id="259" r:id="rId20"/>
  </p:sldIdLst>
  <p:sldSz cx="9144000" cy="6858000" type="screen4x3"/>
  <p:notesSz cx="6735763" cy="9866313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698515-AB7D-9248-84B4-D6CAB1C4CD1C}">
          <p14:sldIdLst>
            <p14:sldId id="378"/>
            <p14:sldId id="401"/>
            <p14:sldId id="402"/>
            <p14:sldId id="420"/>
            <p14:sldId id="412"/>
            <p14:sldId id="404"/>
            <p14:sldId id="405"/>
            <p14:sldId id="406"/>
            <p14:sldId id="407"/>
            <p14:sldId id="421"/>
            <p14:sldId id="408"/>
            <p14:sldId id="409"/>
            <p14:sldId id="422"/>
            <p14:sldId id="410"/>
            <p14:sldId id="423"/>
            <p14:sldId id="41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83657" autoAdjust="0"/>
  </p:normalViewPr>
  <p:slideViewPr>
    <p:cSldViewPr>
      <p:cViewPr varScale="1">
        <p:scale>
          <a:sx n="76" d="100"/>
          <a:sy n="76" d="100"/>
        </p:scale>
        <p:origin x="136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AEF05-2A9C-490A-A701-E5987D60A024}" type="datetimeFigureOut">
              <a:rPr lang="lv-LV" smtClean="0"/>
              <a:t>30.06.2022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70AC6-C028-42DF-AF01-9D7309C543D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418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30.06.2022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574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4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69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6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9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35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94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1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5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80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37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99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788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8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159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61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36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59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06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006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12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8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/>
              <a:t>5/30/2017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6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Click to edit Master text styles</a:t>
            </a:r>
          </a:p>
          <a:p>
            <a:pPr lvl="1"/>
            <a:r>
              <a:rPr lang="lv-LV"/>
              <a:t>Second level</a:t>
            </a:r>
          </a:p>
          <a:p>
            <a:pPr lvl="2"/>
            <a:r>
              <a:rPr lang="lv-LV"/>
              <a:t>Third level</a:t>
            </a:r>
          </a:p>
          <a:p>
            <a:pPr lvl="3"/>
            <a:r>
              <a:rPr lang="lv-LV"/>
              <a:t>Fourth level</a:t>
            </a:r>
          </a:p>
          <a:p>
            <a:pPr lvl="4"/>
            <a:r>
              <a:rPr lang="lv-LV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5/30/2017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7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>
                <a:solidFill>
                  <a:prstClr val="black">
                    <a:tint val="75000"/>
                  </a:prstClr>
                </a:solidFill>
              </a:rPr>
              <a:t>5/30/2017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4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/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07234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704" y="4724400"/>
            <a:ext cx="6588095" cy="990600"/>
          </a:xfrm>
        </p:spPr>
        <p:txBody>
          <a:bodyPr>
            <a:noAutofit/>
          </a:bodyPr>
          <a:lstStyle/>
          <a:p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Datu valsts inspekcijas </a:t>
            </a:r>
          </a:p>
          <a:p>
            <a:r>
              <a:rPr lang="lv-LV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Prevencijas</a:t>
            </a:r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nodaļas juriskonsults </a:t>
            </a:r>
          </a:p>
          <a:p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Dāvis Bludiņš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25.05.2022., Rīga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199"/>
            <a:ext cx="7772400" cy="1329143"/>
          </a:xfrm>
        </p:spPr>
        <p:txBody>
          <a:bodyPr>
            <a:normAutofit/>
          </a:bodyPr>
          <a:lstStyle/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Personas datu apstrāde, izmantojot sīkdatnes </a:t>
            </a:r>
          </a:p>
        </p:txBody>
      </p:sp>
    </p:spTree>
    <p:extLst>
      <p:ext uri="{BB962C8B-B14F-4D97-AF65-F5344CB8AC3E}">
        <p14:creationId xmlns:p14="http://schemas.microsoft.com/office/powerpoint/2010/main" val="7802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606E-29FF-5148-A12A-7889BF162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8286750" cy="5872163"/>
          </a:xfrm>
        </p:spPr>
        <p:txBody>
          <a:bodyPr/>
          <a:lstStyle/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Labās prakses piemērs 4., 5., 6. pārkāpuma kategorijai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6FB84-2C2B-E72C-F710-BFFF698F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FA2B5A-7E04-832A-DD95-E021DEA56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60" y="1066800"/>
            <a:ext cx="7383829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23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EA59B-544A-B500-AEC3-B079D481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36524"/>
            <a:ext cx="7200122" cy="152509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Apstrāde pamatojoties uz leģitīmajām interesēm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423A5-9EF2-9A48-11D2-43A03B54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37DEDBA0-F878-7A59-4AD4-AA371E9E1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811559"/>
            <a:ext cx="4855158" cy="47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3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DDF3-03AC-4948-9B72-F410E0AC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Nav piekrišanas atsaukšanas pogas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BD763-C74D-8E0F-C36C-50F641A30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362950" cy="4576763"/>
          </a:xfrm>
        </p:spPr>
        <p:txBody>
          <a:bodyPr/>
          <a:lstStyle/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piemērs:</a:t>
            </a:r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piemērs:</a:t>
            </a:r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263B4-BA6A-FE8A-7E51-1B5BD0CC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37750-A88D-E434-46C9-11E1F6DFE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60" y="3617119"/>
            <a:ext cx="7854140" cy="29408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261CD0-AB0B-CC92-CD9E-3623C01A4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73" y="2225580"/>
            <a:ext cx="8862527" cy="6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1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303A1-2F7F-CD6B-1C16-6C4FBEDEF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8763000" cy="6248400"/>
          </a:xfrm>
        </p:spPr>
        <p:txBody>
          <a:bodyPr/>
          <a:lstStyle/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Labās prakses piemērs</a:t>
            </a:r>
          </a:p>
          <a:p>
            <a:pPr marL="0" indent="0">
              <a:buNone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DC54B-6C07-7AA2-0793-43066900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0800" y="6370637"/>
            <a:ext cx="2057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718D4A-7542-63D0-B402-A31FE6BF7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752178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34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D0FE0-A044-7FC6-6107-8B357241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65126"/>
            <a:ext cx="6610350" cy="1325563"/>
          </a:xfrm>
        </p:spPr>
        <p:txBody>
          <a:bodyPr>
            <a:normAutofit/>
          </a:bodyPr>
          <a:lstStyle/>
          <a:p>
            <a:pPr algn="ctr"/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9. Neprecīzi klasificētas «tehniskās sīkdatnes»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6CD98-A314-35BC-263C-3F42EC0C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63FC84A-56F6-3E99-DA07-71F844A09A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8153400" cy="233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82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FDD-5882-AFBD-0E06-60E6AD7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lv-LV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II. daļa </a:t>
            </a:r>
            <a:br>
              <a:rPr kumimoji="0" lang="lv-LV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DCEFE-53B3-2668-3052-A06E45C7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5A73C2-8E0A-495B-714B-7393D8A20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5752"/>
            <a:ext cx="9144000" cy="484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41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56599-3CE9-3662-C2D9-9440C61A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26999"/>
            <a:ext cx="7886700" cy="1325563"/>
          </a:xfrm>
        </p:spPr>
        <p:txBody>
          <a:bodyPr/>
          <a:lstStyle/>
          <a:p>
            <a:pPr algn="ctr"/>
            <a:r>
              <a:rPr kumimoji="0" lang="lv-LV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Sīkdatņu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vadlīniju saturs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19CE-7232-753F-7C50-1E549E96D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486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DEFINĪCIJAS </a:t>
            </a:r>
          </a:p>
          <a:p>
            <a:pPr marL="0" indent="0">
              <a:buNone/>
            </a:pPr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SĪKDATŅU REGULĒJOŠO NORMATĪVO AKTU MIJIEDARBĪBA</a:t>
            </a:r>
          </a:p>
          <a:p>
            <a:pPr marL="0" indent="0">
              <a:buNone/>
            </a:pPr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SĪKDATNES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Sīkdatņu funkcijas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Sīkdatņu kategorijas atbilstoši pārvaldības struktūrai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Sīkdatņu kategorijas atbilstoši to nolūkam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Sīkdatņu veidi atkarībā no to glabāšanas veida </a:t>
            </a:r>
          </a:p>
          <a:p>
            <a:pPr marL="0" indent="0">
              <a:buNone/>
            </a:pPr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NOSACĪJUMI SĪKDATŅU IZMANTOŠANAI TĪMEKĻA VIETNEI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Skaidra un visaptveroša informācija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Skaidra informācija 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Visaptveroša informācija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Piekrišana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Piekrišanas rīki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Lietotāja pārlūkprogrammas iestatījumi kā metode piekrišanas iegūšanai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nepilngadīgām personām iegūta piekrišana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Pierādāma piekrišana 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Atsaucama piekrišana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Piekrišanas atjaunošana un izmaiņas sīkdatņu izmantošanā.</a:t>
            </a:r>
          </a:p>
          <a:p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Piekrišanas nosacījuma izņēmumi </a:t>
            </a:r>
          </a:p>
          <a:p>
            <a:pPr marL="0" indent="0">
              <a:buNone/>
            </a:pPr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IETEKMES NOVĒRTĒJUMS SĪKDATŅU IZMATOŠANAI </a:t>
            </a:r>
          </a:p>
          <a:p>
            <a:pPr marL="0" indent="0">
              <a:buNone/>
            </a:pPr>
            <a:r>
              <a:rPr lang="lv-LV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PARAUGS SĪKDATŅU POLITIKAI </a:t>
            </a:r>
          </a:p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A270D-A0C5-57C4-938A-094235F8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0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1143000" y="511747"/>
            <a:ext cx="6858000" cy="1616074"/>
          </a:xfrm>
        </p:spPr>
        <p:txBody>
          <a:bodyPr anchor="t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br>
              <a:rPr lang="lv-LV" sz="2800" dirty="0">
                <a:latin typeface="Times New Roman" pitchFamily="18" charset="0"/>
                <a:cs typeface="Times New Roman" pitchFamily="18" charset="0"/>
              </a:rPr>
            </a:br>
            <a:br>
              <a:rPr lang="lv-LV" sz="2800" dirty="0">
                <a:latin typeface="Times New Roman" pitchFamily="18" charset="0"/>
                <a:cs typeface="Times New Roman" pitchFamily="18" charset="0"/>
              </a:rPr>
            </a:b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567413"/>
            <a:ext cx="6858000" cy="1616075"/>
          </a:xfrm>
        </p:spPr>
        <p:txBody>
          <a:bodyPr/>
          <a:lstStyle/>
          <a:p>
            <a:b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lv-L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Paldies par uzmanību!</a:t>
            </a:r>
          </a:p>
          <a:p>
            <a:endParaRPr lang="lv-LV" sz="32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0" y="5334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8BA7-EA0F-7493-9EBF-26D4142E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067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daļa </a:t>
            </a:r>
            <a:b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Sīkdatņu pārkāpuma kategorijas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C1D7D-7D8F-E26B-1648-F076C13E3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Pārkāpuma kategorijas: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atteikšanās poga pirmajā slānī (informatīvajā brīdinājuma logā).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Iepriekš atzīmētas sīkdatnes otrajā slānī.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Maldinošs saites dizains, lai atteiktos no sīkdatnēm.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Maldinošas pogu krāsas.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Maldinošs pogu kontrasts.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Maldinošs teksta stils.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Apstrāde pamatojoties uz leģitīmajām interesēm.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piekrišanas atsaukšanas pogas.</a:t>
            </a:r>
          </a:p>
          <a:p>
            <a:pPr marL="457200" indent="-457200">
              <a:buFont typeface="+mj-lt"/>
              <a:buAutoNum type="arabicPeriod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Neprecīzi klasificētas «tehniskās sīkdatnes».</a:t>
            </a:r>
          </a:p>
          <a:p>
            <a:pPr marL="457200" indent="-457200">
              <a:buFont typeface="+mj-lt"/>
              <a:buAutoNum type="arabicPeriod"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sz="3200" b="1" kern="0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628BB-43DC-8E98-BBCF-EEDBDE76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324B-E5B9-2845-002C-633F2356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10368"/>
            <a:ext cx="7886700" cy="1325563"/>
          </a:xfrm>
        </p:spPr>
        <p:txBody>
          <a:bodyPr/>
          <a:lstStyle/>
          <a:p>
            <a:pPr algn="ct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Nav atteikšanās pogas pirmajā slānī (informatīvajā brīdinājuma logā)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4D38B-5C17-DBF1-0575-5F0AE9ACD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" y="1825625"/>
            <a:ext cx="8896350" cy="4270375"/>
          </a:xfrm>
        </p:spPr>
        <p:txBody>
          <a:bodyPr/>
          <a:lstStyle/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piemērs:</a:t>
            </a:r>
          </a:p>
          <a:p>
            <a:pPr marL="0" indent="0">
              <a:buNone/>
            </a:pPr>
            <a:endParaRPr lang="lv-LV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piemērs: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212EA-F837-B71F-4C6B-885A797B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076C02-82C2-DCD9-5EE8-8E5DEF965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56" y="2362200"/>
            <a:ext cx="9020175" cy="658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D7C04B-5907-1610-1274-F4142A168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744756"/>
            <a:ext cx="7408895" cy="261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82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FEF0C-AE01-306E-7158-5E1B62A80F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6524"/>
            <a:ext cx="8763000" cy="6584952"/>
          </a:xfrm>
        </p:spPr>
        <p:txBody>
          <a:bodyPr/>
          <a:lstStyle/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Labās prakses piemēri</a:t>
            </a:r>
          </a:p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piemērs: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piemērs: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4E791-913B-6554-FEFD-6C4684B3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52FB1C-2676-580E-DE99-950C26095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372" y="914400"/>
            <a:ext cx="5876925" cy="297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F8C4F6-8FC3-A4A7-2F4A-02451695F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297" y="4368153"/>
            <a:ext cx="57150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8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2AEF1-5703-0814-07A0-BB9DB5F0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5126"/>
            <a:ext cx="6686550" cy="1325563"/>
          </a:xfrm>
        </p:spPr>
        <p:txBody>
          <a:bodyPr/>
          <a:lstStyle/>
          <a:p>
            <a:pPr algn="ctr"/>
            <a:r>
              <a:rPr kumimoji="0" lang="lv-LV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Iepriekš atzīmētas sīkdatnes otrajā slānī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FD0F7-DE4B-BC0D-5D12-3A098161D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590800"/>
            <a:ext cx="8210550" cy="3902074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09D02-C110-7F77-5CD9-73B666DD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E97DD4-C5B1-C175-C0D6-D5CDC9653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582" y="1690689"/>
            <a:ext cx="8554618" cy="49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8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C0C1B-A36B-F19F-7919-92ABF208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63524"/>
            <a:ext cx="6934200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Maldinošs saites dizains, lai atteiktos no sīkdatnēm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5DCE-975D-5222-5576-55D699884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362950" cy="4832351"/>
          </a:xfrm>
        </p:spPr>
        <p:txBody>
          <a:bodyPr/>
          <a:lstStyle/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piemērs: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piemērs: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B05AD-D9F8-A54E-208A-43DE8302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831AA2-A5DE-5D21-C93A-ADD0E6607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944687"/>
            <a:ext cx="7983130" cy="22828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C2AEE-0C73-D6D0-23A0-AB6C9B32E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592637"/>
            <a:ext cx="6072242" cy="226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9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A8C7-B0E1-0274-D072-FCC9291D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3483"/>
            <a:ext cx="6534150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Maldinošas pogu krāsas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B981-3FF4-87C4-03FB-BF5D6B03A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47851"/>
            <a:ext cx="8286750" cy="4351338"/>
          </a:xfrm>
        </p:spPr>
        <p:txBody>
          <a:bodyPr/>
          <a:lstStyle/>
          <a:p>
            <a:pPr marL="0" indent="0">
              <a:buNone/>
            </a:pPr>
            <a:r>
              <a:rPr lang="lv-LV" b="1" dirty="0"/>
              <a:t>1) </a:t>
            </a: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piemērs: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marL="0" indent="0">
              <a:buNone/>
            </a:pP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piemērs: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1250C-A867-1674-CED5-F8B8A3EB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2C7BAE-66FF-408F-8EDF-B6A115F30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405461"/>
            <a:ext cx="5682192" cy="99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5D72C4-3292-3623-3796-34CD384E9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648200"/>
            <a:ext cx="61626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9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12DDF-43C5-E1B5-87E1-E6E4CC15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Maldinošs pogu kontrasts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C05A0-A880-40C2-A1BB-8845A694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B25D461-4EF2-E99A-011E-E4ACF20C8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752600"/>
            <a:ext cx="7886700" cy="369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99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2649-AF56-8B5B-6850-2E21D093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Maldinošs teksta stils</a:t>
            </a: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D253B-10AD-6F58-DB39-A5945D98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9211B5-FE4C-E482-3C89-7F8BAD243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2133600"/>
            <a:ext cx="79438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2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7684</TotalTime>
  <Words>320</Words>
  <Application>Microsoft Office PowerPoint</Application>
  <PresentationFormat>On-screen Show (4:3)</PresentationFormat>
  <Paragraphs>115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1_Office Theme</vt:lpstr>
      <vt:lpstr>4_Office Theme</vt:lpstr>
      <vt:lpstr>Personas datu apstrāde, izmantojot sīkdatnes </vt:lpstr>
      <vt:lpstr>I. daļa  Sīkdatņu pārkāpuma kategorijas</vt:lpstr>
      <vt:lpstr>1. Nav atteikšanās pogas pirmajā slānī (informatīvajā brīdinājuma logā)</vt:lpstr>
      <vt:lpstr>PowerPoint Presentation</vt:lpstr>
      <vt:lpstr>2. Iepriekš atzīmētas sīkdatnes otrajā slānī</vt:lpstr>
      <vt:lpstr>3. Maldinošs saites dizains, lai atteiktos no sīkdatnēm</vt:lpstr>
      <vt:lpstr>4. Maldinošas pogu krāsas</vt:lpstr>
      <vt:lpstr>5. Maldinošs pogu kontrasts</vt:lpstr>
      <vt:lpstr>6. Maldinošs teksta stils</vt:lpstr>
      <vt:lpstr>PowerPoint Presentation</vt:lpstr>
      <vt:lpstr>7. Apstrāde pamatojoties uz leģitīmajām interesēm</vt:lpstr>
      <vt:lpstr>8. Nav piekrišanas atsaukšanas pogas</vt:lpstr>
      <vt:lpstr>PowerPoint Presentation</vt:lpstr>
      <vt:lpstr>9. Neprecīzi klasificētas «tehniskās sīkdatnes»</vt:lpstr>
      <vt:lpstr>II. daļa  </vt:lpstr>
      <vt:lpstr>Sīkdatņu vadlīniju saturs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Agita Silniece</cp:lastModifiedBy>
  <cp:revision>573</cp:revision>
  <cp:lastPrinted>2018-10-30T09:51:42Z</cp:lastPrinted>
  <dcterms:created xsi:type="dcterms:W3CDTF">2006-08-16T00:00:00Z</dcterms:created>
  <dcterms:modified xsi:type="dcterms:W3CDTF">2022-06-30T15:12:01Z</dcterms:modified>
</cp:coreProperties>
</file>